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67DC-7604-4FF2-99A3-A59AB12BE387}" type="datetimeFigureOut">
              <a:rPr lang="es-MX" smtClean="0"/>
              <a:t>19/09/2017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8BFE0-5672-46D2-96FF-9D1C68B5DD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348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A67DC-7604-4FF2-99A3-A59AB12BE387}" type="datetimeFigureOut">
              <a:rPr lang="es-MX" smtClean="0"/>
              <a:t>19/09/2017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8BFE0-5672-46D2-96FF-9D1C68B5DD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164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7552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Macias</dc:creator>
  <cp:lastModifiedBy>Pablo Macias</cp:lastModifiedBy>
  <cp:revision>1</cp:revision>
  <dcterms:created xsi:type="dcterms:W3CDTF">2017-09-19T10:44:18Z</dcterms:created>
  <dcterms:modified xsi:type="dcterms:W3CDTF">2017-09-19T10:44:18Z</dcterms:modified>
</cp:coreProperties>
</file>